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74"/>
  </p:normalViewPr>
  <p:slideViewPr>
    <p:cSldViewPr snapToGrid="0" snapToObjects="1">
      <p:cViewPr>
        <p:scale>
          <a:sx n="56" d="100"/>
          <a:sy n="56" d="100"/>
        </p:scale>
        <p:origin x="1480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1093F-309E-6345-B735-39E891D7EDDD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C95BC-5EB9-2B41-914E-FEE8BD0022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26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Klikken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608E3-DCE8-F34C-8245-0B8725564634}" type="datetimeFigureOut">
              <a:rPr lang="nl-NL" smtClean="0"/>
              <a:t>08-01-18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26602-D670-BB44-948F-E182AB4DBD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Zuid-Afrika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door Meester Sam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Snelle cijfers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Officiële landstalen: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Afrikaans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Engels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err="1" smtClean="0"/>
              <a:t>Ndebele</a:t>
            </a:r>
            <a:endParaRPr lang="nl-NL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Noord-</a:t>
            </a:r>
            <a:r>
              <a:rPr lang="nl-NL" dirty="0" err="1" smtClean="0"/>
              <a:t>Sotho</a:t>
            </a:r>
            <a:endParaRPr lang="nl-NL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Swazi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err="1" smtClean="0"/>
              <a:t>Tsonga</a:t>
            </a:r>
            <a:r>
              <a:rPr lang="nl-NL" dirty="0" smtClean="0"/>
              <a:t>, </a:t>
            </a:r>
            <a:r>
              <a:rPr lang="nl-NL" dirty="0" err="1" smtClean="0"/>
              <a:t>Tswana</a:t>
            </a:r>
            <a:r>
              <a:rPr lang="nl-NL" dirty="0" smtClean="0"/>
              <a:t>, </a:t>
            </a:r>
            <a:r>
              <a:rPr lang="nl-NL" dirty="0" err="1" smtClean="0"/>
              <a:t>Venda</a:t>
            </a:r>
            <a:r>
              <a:rPr lang="nl-NL" dirty="0" smtClean="0"/>
              <a:t>, </a:t>
            </a:r>
            <a:r>
              <a:rPr lang="nl-NL" dirty="0" err="1" smtClean="0"/>
              <a:t>Xhosa</a:t>
            </a:r>
            <a:r>
              <a:rPr lang="nl-NL" dirty="0" smtClean="0"/>
              <a:t>, Zoeloe, Zuid-</a:t>
            </a:r>
            <a:r>
              <a:rPr lang="nl-NL" dirty="0" err="1" smtClean="0"/>
              <a:t>Sotho</a:t>
            </a:r>
            <a:endParaRPr lang="nl-NL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Hoofdsteden: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Pretoria (bestuurlijke macht)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Kaapstad (wetgevende macht)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Bloemfontein (rechterlijke macht)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Staatshoofd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Jacob </a:t>
            </a:r>
            <a:r>
              <a:rPr lang="nl-NL" dirty="0" err="1" smtClean="0"/>
              <a:t>Zuma</a:t>
            </a:r>
            <a:endParaRPr lang="nl-NL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Religies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75,5% christendom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21,1% geen/onzeker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3,4% overig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Oppervlakte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1.221.037 km²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Inwoners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nl-NL" dirty="0" smtClean="0"/>
              <a:t>54.841.552 (44,9/km²)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Vlag en ligging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1690688"/>
            <a:ext cx="4085486" cy="272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915" y="0"/>
            <a:ext cx="6926085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Belangrijkste toeristische attracties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Het Kruger Nationaal Park</a:t>
            </a:r>
          </a:p>
          <a:p>
            <a:r>
              <a:rPr lang="nl-NL" dirty="0" smtClean="0"/>
              <a:t>Kaapstad met de Tafelberg en Kaap de Goede Hoop</a:t>
            </a:r>
          </a:p>
          <a:p>
            <a:r>
              <a:rPr lang="nl-NL" dirty="0" smtClean="0"/>
              <a:t>De Kaapse wijnlanden bij </a:t>
            </a:r>
            <a:r>
              <a:rPr lang="nl-NL" dirty="0" err="1" smtClean="0"/>
              <a:t>Stellenbosch</a:t>
            </a:r>
            <a:r>
              <a:rPr lang="nl-NL" dirty="0" smtClean="0"/>
              <a:t>, </a:t>
            </a:r>
            <a:r>
              <a:rPr lang="nl-NL" dirty="0" err="1" smtClean="0"/>
              <a:t>Franschhoek</a:t>
            </a:r>
            <a:r>
              <a:rPr lang="nl-NL" dirty="0" smtClean="0"/>
              <a:t> en </a:t>
            </a:r>
            <a:r>
              <a:rPr lang="nl-NL" dirty="0" err="1" smtClean="0"/>
              <a:t>Paarl</a:t>
            </a:r>
            <a:endParaRPr lang="nl-NL" dirty="0" smtClean="0"/>
          </a:p>
          <a:p>
            <a:r>
              <a:rPr lang="nl-NL" dirty="0" smtClean="0"/>
              <a:t>Johannesburg en </a:t>
            </a:r>
            <a:r>
              <a:rPr lang="nl-NL" dirty="0" err="1" smtClean="0"/>
              <a:t>Witwatersrand</a:t>
            </a:r>
            <a:endParaRPr lang="nl-NL" dirty="0" smtClean="0"/>
          </a:p>
          <a:p>
            <a:r>
              <a:rPr lang="nl-NL" dirty="0" smtClean="0"/>
              <a:t>De Tuinroute</a:t>
            </a:r>
          </a:p>
          <a:p>
            <a:r>
              <a:rPr lang="nl-NL" dirty="0" smtClean="0"/>
              <a:t>Zandstranden aan de Indische Oceaan bij Durban</a:t>
            </a:r>
          </a:p>
          <a:p>
            <a:r>
              <a:rPr lang="nl-NL" dirty="0" smtClean="0"/>
              <a:t>De Drakensbergen</a:t>
            </a:r>
          </a:p>
          <a:p>
            <a:r>
              <a:rPr lang="nl-NL" dirty="0" smtClean="0"/>
              <a:t>De </a:t>
            </a:r>
            <a:r>
              <a:rPr lang="nl-NL" dirty="0" err="1" smtClean="0"/>
              <a:t>Blyderivierspoort</a:t>
            </a:r>
            <a:endParaRPr lang="nl-NL" dirty="0" smtClean="0"/>
          </a:p>
          <a:p>
            <a:r>
              <a:rPr lang="nl-NL" dirty="0" smtClean="0"/>
              <a:t>Sun City met in de buurt het </a:t>
            </a:r>
            <a:r>
              <a:rPr lang="nl-NL" dirty="0" err="1" smtClean="0"/>
              <a:t>Pilanesberg</a:t>
            </a:r>
            <a:r>
              <a:rPr lang="nl-NL" dirty="0" smtClean="0"/>
              <a:t> National Park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31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55648" y="-1106424"/>
            <a:ext cx="13947648" cy="104607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Het Kruger Nationaal Park</a:t>
            </a:r>
            <a:endParaRPr lang="nl-NL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5927">
            <a:off x="7662170" y="3970441"/>
            <a:ext cx="3706014" cy="2083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1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19" y="-603504"/>
            <a:ext cx="12318866" cy="80650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de Tafelberg</a:t>
            </a:r>
            <a:endParaRPr lang="nl-NL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9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43" y="-438912"/>
            <a:ext cx="12269956" cy="77358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Kaap de Goede Hoop</a:t>
            </a:r>
            <a:endParaRPr lang="nl-NL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429000"/>
            <a:ext cx="4567428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79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Stellenbosch</a:t>
            </a:r>
            <a:endParaRPr lang="nl-NL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8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Zuid-Afrika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Bedankt voor jullie aandacht!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1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134</Words>
  <Application>Microsoft Macintosh PowerPoint</Application>
  <PresentationFormat>Breedbeeld</PresentationFormat>
  <Paragraphs>41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Office-thema</vt:lpstr>
      <vt:lpstr>Zuid-Afrika</vt:lpstr>
      <vt:lpstr>Snelle cijfers</vt:lpstr>
      <vt:lpstr>Vlag en ligging</vt:lpstr>
      <vt:lpstr>Belangrijkste toeristische attracties</vt:lpstr>
      <vt:lpstr>Het Kruger Nationaal Park</vt:lpstr>
      <vt:lpstr>de Tafelberg</vt:lpstr>
      <vt:lpstr>Kaap de Goede Hoop</vt:lpstr>
      <vt:lpstr>Stellenbosch</vt:lpstr>
      <vt:lpstr>Zuid-Afrika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Zuid-Afrika</dc:title>
  <dc:creator>Microsoft Office-gebruiker</dc:creator>
  <cp:lastModifiedBy>Microsoft Office-gebruiker</cp:lastModifiedBy>
  <cp:revision>8</cp:revision>
  <dcterms:created xsi:type="dcterms:W3CDTF">2018-01-08T15:48:30Z</dcterms:created>
  <dcterms:modified xsi:type="dcterms:W3CDTF">2018-01-08T16:33:14Z</dcterms:modified>
</cp:coreProperties>
</file>